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028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97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954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6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1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3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23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734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38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393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44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44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619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5201" y="78376"/>
            <a:ext cx="6908800" cy="61589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Августовская конференция работников образования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0" y="1574799"/>
            <a:ext cx="73236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Достижение стратегических целей развития образования: задачи, механизмы, направления изменений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0933" y="5473005"/>
            <a:ext cx="370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Северск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2020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ONLAIN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36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467" y="1825625"/>
            <a:ext cx="8593665" cy="245004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«Наставничество как актуальная социальная компетенция детей и молодежи»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7066" y="5380672"/>
            <a:ext cx="370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Северск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2020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ONLAIN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68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Преемственность и наставничество в работе по предмету физическая культура.</a:t>
            </a: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/>
              <a:t>Спикер</a:t>
            </a:r>
            <a:r>
              <a:rPr lang="ru-RU" sz="2000" dirty="0" smtClean="0"/>
              <a:t>: Воеводина Татьяна Борисовна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учитель физической культуры МБОУ « СОШ № 198»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38299"/>
            <a:ext cx="370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Северск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2020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ONLAIN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0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Взаимодействие учителей начальной и основной </a:t>
            </a:r>
            <a:r>
              <a:rPr lang="ru-RU" b="1" dirty="0" smtClean="0"/>
              <a:t>школы. 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534" y="1715294"/>
            <a:ext cx="6750756" cy="50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4452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Варианты проведения физкультурных занятий.</a:t>
            </a:r>
          </a:p>
        </p:txBody>
      </p:sp>
      <p:pic>
        <p:nvPicPr>
          <p:cNvPr id="8" name="Picture 3" descr="C:\Users\User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845" y="1680311"/>
            <a:ext cx="6570134" cy="49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509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Модель наставничества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ученик – ученик»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496" y="1825625"/>
            <a:ext cx="7303029" cy="48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9523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75" y="723900"/>
            <a:ext cx="8755063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67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Возможность </a:t>
            </a:r>
            <a:r>
              <a:rPr lang="ru-RU" b="1" dirty="0" smtClean="0"/>
              <a:t>самовыражения.</a:t>
            </a:r>
            <a:endParaRPr lang="ru-RU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03" y="1825625"/>
            <a:ext cx="773959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6464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4" name="Picture 2" descr="Нацпроект «Образование»: как организовать наставничество в школ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1508"/>
            <a:ext cx="3109566" cy="30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9631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82</Words>
  <Application>Microsoft Office PowerPoint</Application>
  <PresentationFormat>Экран (4:3)</PresentationFormat>
  <Paragraphs>25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Августовская конференция работников образования</vt:lpstr>
      <vt:lpstr>Слайд 2</vt:lpstr>
      <vt:lpstr>Слайд 3</vt:lpstr>
      <vt:lpstr>Взаимодействие учителей начальной и основной школы. </vt:lpstr>
      <vt:lpstr>Варианты проведения физкультурных занятий.</vt:lpstr>
      <vt:lpstr>Модель наставничества  «ученик – ученик» </vt:lpstr>
      <vt:lpstr>Слайд 7</vt:lpstr>
      <vt:lpstr>Возможность самовыражения.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Юлия</cp:lastModifiedBy>
  <cp:revision>9</cp:revision>
  <dcterms:created xsi:type="dcterms:W3CDTF">2020-08-26T06:37:46Z</dcterms:created>
  <dcterms:modified xsi:type="dcterms:W3CDTF">2020-08-27T08:29:13Z</dcterms:modified>
</cp:coreProperties>
</file>